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7" r:id="rId9"/>
    <p:sldId id="268" r:id="rId10"/>
    <p:sldId id="269" r:id="rId11"/>
    <p:sldId id="263" r:id="rId12"/>
    <p:sldId id="264" r:id="rId13"/>
    <p:sldId id="265" r:id="rId14"/>
    <p:sldId id="266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14"/>
    <p:restoredTop sz="82321"/>
  </p:normalViewPr>
  <p:slideViewPr>
    <p:cSldViewPr snapToGrid="0" snapToObjects="1">
      <p:cViewPr varScale="1">
        <p:scale>
          <a:sx n="80" d="100"/>
          <a:sy n="80" d="100"/>
        </p:scale>
        <p:origin x="1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199808-1072-8242-AD8C-AAFF89840B5D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D39F31-1B35-3345-84BF-9D45B86416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7075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39F31-1B35-3345-84BF-9D45B8641667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065723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39F31-1B35-3345-84BF-9D45B8641667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7947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de-DE" altLang="zh-CN" dirty="0" smtClean="0"/>
              <a:t>http://10.94.122.212:8989/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39F31-1B35-3345-84BF-9D45B8641667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68119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2175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2814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2051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6241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9746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3624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49037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9952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4190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946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22738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8477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http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&amp;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upstream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 smtClean="0"/>
              <a:t>  </a:t>
            </a:r>
            <a:r>
              <a:rPr kumimoji="1" lang="en-US" altLang="zh-CN" dirty="0" smtClean="0"/>
              <a:t>2017.07.04</a:t>
            </a:r>
            <a:r>
              <a:rPr kumimoji="1" lang="zh-CN" altLang="en-US" dirty="0" smtClean="0"/>
              <a:t> 罗青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38294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745" y="844061"/>
            <a:ext cx="11264713" cy="447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50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7209" y="0"/>
            <a:ext cx="10290387" cy="699346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20581" y="1151466"/>
            <a:ext cx="800219" cy="387773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zh-CN" altLang="en-US" sz="4000" dirty="0" smtClean="0"/>
              <a:t>请求读取调用栈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931812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373" y="423333"/>
            <a:ext cx="10046560" cy="568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186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9246" y="0"/>
            <a:ext cx="9362039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20581" y="1151466"/>
            <a:ext cx="800219" cy="486247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zh-CN" altLang="en-US" sz="4000" dirty="0" smtClean="0"/>
              <a:t>请求读取调试日志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538134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438" y="0"/>
            <a:ext cx="9801901" cy="858333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20581" y="1151466"/>
            <a:ext cx="800219" cy="387773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en-US" altLang="zh-CN" sz="4000" dirty="0" smtClean="0"/>
              <a:t>phase</a:t>
            </a:r>
            <a:r>
              <a:rPr kumimoji="1" lang="zh-CN" altLang="en-US" sz="4000" dirty="0" smtClean="0"/>
              <a:t>调试日志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832457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8552"/>
          </a:xfrm>
        </p:spPr>
        <p:txBody>
          <a:bodyPr/>
          <a:lstStyle/>
          <a:p>
            <a:r>
              <a:rPr kumimoji="1" lang="en-US" altLang="zh-CN" dirty="0" err="1" smtClean="0"/>
              <a:t>Ngx_http_upstream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283678"/>
            <a:ext cx="10515600" cy="4893285"/>
          </a:xfrm>
        </p:spPr>
        <p:txBody>
          <a:bodyPr/>
          <a:lstStyle/>
          <a:p>
            <a:r>
              <a:rPr kumimoji="1" lang="en-US" altLang="zh-CN" dirty="0" err="1" smtClean="0"/>
              <a:t>ngx_fastcgi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proxy_handler</a:t>
            </a:r>
            <a:endParaRPr kumimoji="1" lang="en-US" altLang="zh-CN" dirty="0" smtClean="0"/>
          </a:p>
          <a:p>
            <a:pPr lvl="1"/>
            <a:r>
              <a:rPr lang="en-US" altLang="zh-CN" dirty="0" err="1" smtClean="0"/>
              <a:t>ngx_http_upstream_create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ngx_http_read_client_request_body</a:t>
            </a:r>
            <a:endParaRPr lang="en-US" altLang="zh-CN" dirty="0" smtClean="0"/>
          </a:p>
          <a:p>
            <a:pPr lvl="2"/>
            <a:r>
              <a:rPr lang="en-US" altLang="zh-CN" dirty="0" err="1" smtClean="0"/>
              <a:t>ngx_http_upstream_init</a:t>
            </a:r>
            <a:endParaRPr lang="en-US" altLang="zh-CN" dirty="0" smtClean="0"/>
          </a:p>
          <a:p>
            <a:pPr lvl="3"/>
            <a:r>
              <a:rPr lang="en-US" altLang="zh-CN" dirty="0" err="1" smtClean="0"/>
              <a:t>ngx_http_upstream_init_request</a:t>
            </a:r>
            <a:endParaRPr lang="en-US" altLang="zh-CN" dirty="0" smtClean="0"/>
          </a:p>
          <a:p>
            <a:pPr lvl="4"/>
            <a:r>
              <a:rPr lang="en-US" altLang="zh-CN" dirty="0" smtClean="0"/>
              <a:t>u-&gt;</a:t>
            </a:r>
            <a:r>
              <a:rPr lang="en-US" altLang="zh-CN" dirty="0" err="1" smtClean="0"/>
              <a:t>create_request</a:t>
            </a:r>
            <a:endParaRPr lang="en-US" altLang="zh-CN" dirty="0" smtClean="0"/>
          </a:p>
          <a:p>
            <a:pPr lvl="4"/>
            <a:r>
              <a:rPr lang="en-US" altLang="zh-CN" dirty="0" err="1" smtClean="0"/>
              <a:t>ngx_http_upstream_connect</a:t>
            </a:r>
            <a:endParaRPr lang="en-US" altLang="zh-CN" dirty="0" smtClean="0"/>
          </a:p>
          <a:p>
            <a:pPr lvl="5"/>
            <a:r>
              <a:rPr lang="en-US" altLang="zh-CN" dirty="0" err="1" smtClean="0"/>
              <a:t>ngx_event_connect_peer</a:t>
            </a:r>
            <a:endParaRPr lang="en-US" altLang="zh-CN" dirty="0" smtClean="0"/>
          </a:p>
          <a:p>
            <a:pPr lvl="5"/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2372" y="4398108"/>
            <a:ext cx="7478037" cy="2055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530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446" y="288193"/>
            <a:ext cx="9005277" cy="6303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645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3504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5013"/>
          </a:xfrm>
        </p:spPr>
        <p:txBody>
          <a:bodyPr/>
          <a:lstStyle/>
          <a:p>
            <a:r>
              <a:rPr kumimoji="1" lang="zh-CN" altLang="en-US" smtClean="0"/>
              <a:t>主流程回顾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100138"/>
            <a:ext cx="10515600" cy="5076825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 err="1" smtClean="0"/>
              <a:t>init_cycle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create_conf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Ngx_conf_parse</a:t>
            </a:r>
            <a:r>
              <a:rPr kumimoji="1" lang="en-US" altLang="zh-CN" dirty="0" smtClean="0"/>
              <a:t> </a:t>
            </a:r>
            <a:r>
              <a:rPr kumimoji="1" lang="zh-CN" altLang="en-US" dirty="0" smtClean="0"/>
              <a:t>（</a:t>
            </a:r>
            <a:r>
              <a:rPr kumimoji="1" lang="en-US" altLang="zh-CN" dirty="0" err="1" smtClean="0"/>
              <a:t>eg:ngx_events_block</a:t>
            </a:r>
            <a:r>
              <a:rPr kumimoji="1" lang="en-US" altLang="zh-CN" dirty="0" smtClean="0"/>
              <a:t>/</a:t>
            </a:r>
            <a:r>
              <a:rPr kumimoji="1" lang="en-US" altLang="zh-CN" b="1" dirty="0" err="1" smtClean="0"/>
              <a:t>ngx_http_block</a:t>
            </a:r>
            <a:r>
              <a:rPr kumimoji="1" lang="zh-CN" altLang="en-US" dirty="0" smtClean="0"/>
              <a:t>）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init_conf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ngx_open_listening_sockets</a:t>
            </a:r>
            <a:r>
              <a:rPr kumimoji="1" lang="zh-CN" altLang="en-US" dirty="0" smtClean="0"/>
              <a:t>（</a:t>
            </a:r>
            <a:r>
              <a:rPr kumimoji="1" lang="en-US" altLang="zh-CN" dirty="0" smtClean="0"/>
              <a:t>listen/bind</a:t>
            </a:r>
            <a:r>
              <a:rPr kumimoji="1" lang="zh-CN" altLang="en-US" dirty="0" smtClean="0"/>
              <a:t>）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Init_modules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eg:use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epoll</a:t>
            </a:r>
            <a:r>
              <a:rPr kumimoji="1" lang="en-US" altLang="zh-CN" dirty="0" smtClean="0"/>
              <a:t>)</a:t>
            </a:r>
          </a:p>
          <a:p>
            <a:endParaRPr kumimoji="1" lang="en-US" altLang="zh-CN" dirty="0"/>
          </a:p>
          <a:p>
            <a:r>
              <a:rPr kumimoji="1" lang="en-US" altLang="zh-CN" dirty="0" err="1" smtClean="0"/>
              <a:t>ngx_master_process_cycle</a:t>
            </a:r>
            <a:endParaRPr kumimoji="1" lang="en-US" altLang="zh-CN" dirty="0" smtClean="0"/>
          </a:p>
          <a:p>
            <a:pPr lvl="1"/>
            <a:r>
              <a:rPr kumimoji="1" lang="en-US" altLang="zh-CN" b="1" dirty="0" err="1" smtClean="0"/>
              <a:t>start_worker_process</a:t>
            </a:r>
            <a:endParaRPr kumimoji="1" lang="en-US" altLang="zh-CN" b="1" dirty="0" smtClean="0"/>
          </a:p>
          <a:p>
            <a:pPr lvl="2"/>
            <a:r>
              <a:rPr kumimoji="1" lang="en-US" altLang="zh-CN" b="1" dirty="0" err="1" smtClean="0"/>
              <a:t>ngx_spawn_process</a:t>
            </a:r>
            <a:r>
              <a:rPr kumimoji="1" lang="zh-CN" altLang="en-US" b="1" dirty="0" smtClean="0"/>
              <a:t>（</a:t>
            </a:r>
            <a:r>
              <a:rPr kumimoji="1" lang="en-US" altLang="zh-CN" b="1" dirty="0" smtClean="0"/>
              <a:t>fork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&amp;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proc</a:t>
            </a:r>
            <a:r>
              <a:rPr kumimoji="1" lang="zh-CN" altLang="en-US" b="1" dirty="0" smtClean="0"/>
              <a:t>）</a:t>
            </a:r>
            <a:endParaRPr kumimoji="1" lang="en-US" altLang="zh-CN" b="1" dirty="0" smtClean="0"/>
          </a:p>
          <a:p>
            <a:pPr lvl="3"/>
            <a:r>
              <a:rPr kumimoji="1" lang="en-US" altLang="zh-CN" b="1" dirty="0" err="1" smtClean="0"/>
              <a:t>proc:ngx_worker_process_cycle</a:t>
            </a:r>
            <a:endParaRPr kumimoji="1" lang="en-US" altLang="zh-CN" b="1" dirty="0" smtClean="0"/>
          </a:p>
          <a:p>
            <a:pPr lvl="4"/>
            <a:r>
              <a:rPr kumimoji="1" lang="en-US" altLang="zh-CN" b="1" dirty="0" err="1" smtClean="0"/>
              <a:t>init_process</a:t>
            </a:r>
            <a:endParaRPr kumimoji="1" lang="en-US" altLang="zh-CN" b="1" dirty="0" smtClean="0"/>
          </a:p>
          <a:p>
            <a:pPr lvl="4"/>
            <a:r>
              <a:rPr kumimoji="1" lang="en-US" altLang="zh-CN" b="1" dirty="0" err="1" smtClean="0"/>
              <a:t>ngx_process_events_and_timers</a:t>
            </a:r>
            <a:r>
              <a:rPr kumimoji="1" lang="zh-CN" altLang="en-US" b="1" dirty="0" smtClean="0"/>
              <a:t>（</a:t>
            </a:r>
            <a:r>
              <a:rPr kumimoji="1" lang="en-US" altLang="zh-CN" b="1" dirty="0" smtClean="0"/>
              <a:t>accept/read/write</a:t>
            </a:r>
            <a:r>
              <a:rPr kumimoji="1" lang="zh-CN" altLang="en-US" b="1" dirty="0" smtClean="0"/>
              <a:t>）</a:t>
            </a:r>
            <a:endParaRPr kumimoji="1" lang="en-US" altLang="zh-CN" b="1" dirty="0" smtClean="0"/>
          </a:p>
          <a:p>
            <a:pPr lvl="1"/>
            <a:r>
              <a:rPr kumimoji="1" lang="en-US" altLang="zh-CN" dirty="0" smtClean="0"/>
              <a:t>Loop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check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signal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tag</a:t>
            </a:r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8463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5013"/>
          </a:xfrm>
        </p:spPr>
        <p:txBody>
          <a:bodyPr/>
          <a:lstStyle/>
          <a:p>
            <a:r>
              <a:rPr kumimoji="1" lang="zh-CN" altLang="en-US" dirty="0" smtClean="0"/>
              <a:t>主流程调用堆栈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27666"/>
            <a:ext cx="10515600" cy="507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022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962" y="628650"/>
            <a:ext cx="10472737" cy="5262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22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100138"/>
            <a:ext cx="10515600" cy="5757862"/>
          </a:xfrm>
        </p:spPr>
        <p:txBody>
          <a:bodyPr>
            <a:normAutofit/>
          </a:bodyPr>
          <a:lstStyle/>
          <a:p>
            <a:r>
              <a:rPr kumimoji="1" lang="en-US" altLang="zh-CN" dirty="0" err="1"/>
              <a:t>n</a:t>
            </a:r>
            <a:r>
              <a:rPr kumimoji="1" lang="en-US" altLang="zh-CN" dirty="0" err="1" smtClean="0"/>
              <a:t>gx_http_block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加载</a:t>
            </a:r>
            <a:r>
              <a:rPr kumimoji="1" lang="en-US" altLang="zh-CN" dirty="0" smtClean="0"/>
              <a:t>http{}</a:t>
            </a:r>
            <a:r>
              <a:rPr kumimoji="1" lang="zh-CN" altLang="en-US" dirty="0" smtClean="0"/>
              <a:t>配置 </a:t>
            </a:r>
            <a:r>
              <a:rPr kumimoji="1" lang="en-US" altLang="zh-CN" dirty="0" smtClean="0"/>
              <a:t>&amp;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init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phases)</a:t>
            </a:r>
          </a:p>
          <a:p>
            <a:pPr lvl="1"/>
            <a:r>
              <a:rPr kumimoji="1" lang="en-US" altLang="zh-CN" dirty="0" err="1" smtClean="0"/>
              <a:t>Create_main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srv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loc_conf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Preconfiguration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Ngx_conf_parse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ngx_server_core_block,ngx_location_core_block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 </a:t>
            </a:r>
            <a:endParaRPr kumimoji="1" lang="en-US" altLang="zh-CN" dirty="0" smtClean="0"/>
          </a:p>
          <a:p>
            <a:pPr lvl="2"/>
            <a:r>
              <a:rPr kumimoji="1" lang="en-US" altLang="zh-CN" dirty="0" err="1" smtClean="0"/>
              <a:t>loc_conf</a:t>
            </a:r>
            <a:r>
              <a:rPr kumimoji="1" lang="en-US" altLang="zh-CN" dirty="0" smtClean="0"/>
              <a:t>-&gt;handler</a:t>
            </a:r>
            <a:r>
              <a:rPr kumimoji="1" lang="zh-CN" altLang="en-US" dirty="0" smtClean="0"/>
              <a:t>可以在</a:t>
            </a:r>
            <a:r>
              <a:rPr kumimoji="1" lang="en-US" altLang="zh-CN" dirty="0" err="1" smtClean="0"/>
              <a:t>cmd</a:t>
            </a:r>
            <a:r>
              <a:rPr kumimoji="1" lang="en-US" altLang="zh-CN" dirty="0" smtClean="0"/>
              <a:t>-&gt;set</a:t>
            </a:r>
            <a:r>
              <a:rPr kumimoji="1" lang="zh-CN" altLang="en-US" dirty="0" smtClean="0"/>
              <a:t>函数中设置，后续可以作为</a:t>
            </a:r>
            <a:r>
              <a:rPr kumimoji="1" lang="en-US" altLang="zh-CN" dirty="0" err="1" smtClean="0"/>
              <a:t>content_handler</a:t>
            </a:r>
            <a:endParaRPr kumimoji="1" lang="en-US" altLang="zh-CN" dirty="0" smtClean="0"/>
          </a:p>
          <a:p>
            <a:pPr lvl="2"/>
            <a:r>
              <a:rPr kumimoji="1" lang="zh-CN" altLang="en-US" dirty="0" smtClean="0"/>
              <a:t>在</a:t>
            </a:r>
            <a:r>
              <a:rPr kumimoji="1" lang="en-US" altLang="zh-CN" dirty="0" err="1" smtClean="0"/>
              <a:t>find_config</a:t>
            </a:r>
            <a:r>
              <a:rPr kumimoji="1" lang="zh-CN" altLang="en-US" dirty="0" smtClean="0"/>
              <a:t>阶段</a:t>
            </a:r>
            <a:r>
              <a:rPr kumimoji="1" lang="en-US" altLang="zh-CN" dirty="0" smtClean="0"/>
              <a:t>:r-&gt;</a:t>
            </a:r>
            <a:r>
              <a:rPr kumimoji="1" lang="en-US" altLang="zh-CN" dirty="0" err="1" smtClean="0"/>
              <a:t>content_handler</a:t>
            </a:r>
            <a:r>
              <a:rPr kumimoji="1" lang="en-US" altLang="zh-CN" dirty="0" smtClean="0"/>
              <a:t>=</a:t>
            </a:r>
            <a:r>
              <a:rPr kumimoji="1" lang="en-US" altLang="zh-CN" dirty="0" err="1" smtClean="0"/>
              <a:t>clcf</a:t>
            </a:r>
            <a:r>
              <a:rPr kumimoji="1" lang="en-US" altLang="zh-CN" dirty="0" smtClean="0"/>
              <a:t>-&gt;handler</a:t>
            </a:r>
          </a:p>
          <a:p>
            <a:pPr lvl="1"/>
            <a:r>
              <a:rPr kumimoji="1" lang="en-US" altLang="zh-CN" dirty="0" err="1" smtClean="0"/>
              <a:t>init_main_conf&amp;merge_srv_conf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Ngx_http_init_phases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Postconfiguration</a:t>
            </a:r>
            <a:endParaRPr kumimoji="1" lang="en-US" altLang="zh-CN" dirty="0" smtClean="0"/>
          </a:p>
          <a:p>
            <a:pPr lvl="2"/>
            <a:r>
              <a:rPr kumimoji="1" lang="zh-CN" altLang="en-US" dirty="0" smtClean="0"/>
              <a:t>设置各个</a:t>
            </a:r>
            <a:r>
              <a:rPr kumimoji="1" lang="en-US" altLang="zh-CN" dirty="0" smtClean="0"/>
              <a:t>phase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handler</a:t>
            </a:r>
            <a:r>
              <a:rPr kumimoji="1" lang="zh-CN" altLang="en-US" dirty="0" smtClean="0"/>
              <a:t>，比如</a:t>
            </a:r>
            <a:r>
              <a:rPr kumimoji="1" lang="en-US" altLang="zh-CN" dirty="0" smtClean="0"/>
              <a:t>rewrite</a:t>
            </a:r>
            <a:r>
              <a:rPr kumimoji="1" lang="zh-CN" altLang="en-US" dirty="0" smtClean="0"/>
              <a:t>模块和</a:t>
            </a:r>
            <a:r>
              <a:rPr kumimoji="1" lang="en-US" altLang="zh-CN" dirty="0" err="1" smtClean="0"/>
              <a:t>try_files</a:t>
            </a:r>
            <a:r>
              <a:rPr kumimoji="1" lang="zh-CN" altLang="en-US" dirty="0" smtClean="0"/>
              <a:t>模块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ngx_http_init_phase_handlers</a:t>
            </a:r>
            <a:endParaRPr kumimoji="1" lang="en-US" altLang="zh-CN" dirty="0" smtClean="0"/>
          </a:p>
          <a:p>
            <a:pPr lvl="2"/>
            <a:r>
              <a:rPr kumimoji="1" lang="zh-CN" altLang="en-US" dirty="0" smtClean="0"/>
              <a:t>设置各个</a:t>
            </a:r>
            <a:r>
              <a:rPr kumimoji="1" lang="en-US" altLang="zh-CN" dirty="0" smtClean="0"/>
              <a:t>phase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handler</a:t>
            </a:r>
            <a:r>
              <a:rPr kumimoji="1" lang="zh-CN" altLang="en-US" dirty="0" smtClean="0"/>
              <a:t>，</a:t>
            </a:r>
            <a:r>
              <a:rPr kumimoji="1" lang="en-US" altLang="zh-CN" dirty="0" smtClean="0"/>
              <a:t>next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checker</a:t>
            </a:r>
          </a:p>
          <a:p>
            <a:pPr lvl="1"/>
            <a:r>
              <a:rPr kumimoji="1" lang="en-US" altLang="zh-CN" dirty="0" err="1" smtClean="0"/>
              <a:t>ngx_http_optimize_servers</a:t>
            </a:r>
            <a:endParaRPr kumimoji="1" lang="en-US" altLang="zh-CN" dirty="0" smtClean="0"/>
          </a:p>
          <a:p>
            <a:pPr lvl="2"/>
            <a:r>
              <a:rPr kumimoji="1" lang="zh-CN" altLang="en-US" dirty="0" smtClean="0"/>
              <a:t>设置</a:t>
            </a:r>
            <a:r>
              <a:rPr kumimoji="1" lang="en-US" altLang="zh-CN" dirty="0" smtClean="0"/>
              <a:t>ls-&gt;handler=</a:t>
            </a:r>
            <a:r>
              <a:rPr kumimoji="1" lang="en-US" altLang="zh-CN" dirty="0" err="1" smtClean="0"/>
              <a:t>ngx_init_connection</a:t>
            </a:r>
            <a:endParaRPr kumimoji="1" lang="en-US" altLang="zh-CN" dirty="0" smtClean="0"/>
          </a:p>
          <a:p>
            <a:pPr lvl="2"/>
            <a:r>
              <a:rPr kumimoji="1" lang="en-US" altLang="zh-CN" dirty="0" smtClean="0"/>
              <a:t>Accept</a:t>
            </a:r>
            <a:r>
              <a:rPr kumimoji="1" lang="zh-CN" altLang="en-US" dirty="0" smtClean="0"/>
              <a:t>事件触发的</a:t>
            </a:r>
            <a:r>
              <a:rPr kumimoji="1" lang="en-US" altLang="zh-CN" dirty="0" smtClean="0"/>
              <a:t>handler</a:t>
            </a:r>
            <a:r>
              <a:rPr kumimoji="1" lang="zh-CN" altLang="en-US" dirty="0" smtClean="0"/>
              <a:t>：</a:t>
            </a:r>
            <a:r>
              <a:rPr kumimoji="1" lang="en-US" altLang="zh-CN" dirty="0" err="1" smtClean="0"/>
              <a:t>ngx_event_accept</a:t>
            </a:r>
            <a:r>
              <a:rPr kumimoji="1" lang="zh-CN" altLang="en-US" dirty="0" smtClean="0"/>
              <a:t>会调用</a:t>
            </a:r>
            <a:r>
              <a:rPr kumimoji="1" lang="en-US" altLang="zh-CN" dirty="0" smtClean="0"/>
              <a:t>ls-&gt;handler</a:t>
            </a:r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5013"/>
          </a:xfrm>
        </p:spPr>
        <p:txBody>
          <a:bodyPr/>
          <a:lstStyle/>
          <a:p>
            <a:r>
              <a:rPr kumimoji="1" lang="en-US" altLang="zh-CN" dirty="0" smtClean="0"/>
              <a:t>Http</a:t>
            </a:r>
            <a:r>
              <a:rPr kumimoji="1" lang="zh-CN" altLang="en-US" dirty="0" smtClean="0"/>
              <a:t>执行流程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加载配置 </a:t>
            </a:r>
            <a:r>
              <a:rPr kumimoji="1" lang="en-US" altLang="zh-CN" dirty="0" smtClean="0"/>
              <a:t>&amp;</a:t>
            </a:r>
            <a:r>
              <a:rPr kumimoji="1" lang="zh-CN" altLang="en-US" dirty="0" smtClean="0"/>
              <a:t> 事件循环</a:t>
            </a:r>
            <a:r>
              <a:rPr kumimoji="1" lang="en-US" altLang="zh-CN" dirty="0" smtClean="0"/>
              <a:t>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5158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456" y="440267"/>
            <a:ext cx="10373990" cy="574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703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http</a:t>
            </a:r>
            <a:r>
              <a:rPr kumimoji="1" lang="zh-CN" altLang="en-US" dirty="0" smtClean="0"/>
              <a:t>的事件循环（</a:t>
            </a:r>
            <a:r>
              <a:rPr kumimoji="1" lang="en-US" altLang="zh-CN" dirty="0" smtClean="0"/>
              <a:t>read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&amp;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process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&amp;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write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931986"/>
            <a:ext cx="10515600" cy="5926014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zh-CN" dirty="0" err="1" smtClean="0"/>
              <a:t>ngx_process_events_and_timers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ngx_event_accept</a:t>
            </a:r>
            <a:r>
              <a:rPr kumimoji="1" lang="zh-CN" altLang="en-US" dirty="0" smtClean="0"/>
              <a:t>（</a:t>
            </a:r>
            <a:r>
              <a:rPr kumimoji="1" lang="en-US" altLang="zh-CN" dirty="0" err="1" smtClean="0"/>
              <a:t>init_connection</a:t>
            </a:r>
            <a:r>
              <a:rPr kumimoji="1" lang="zh-CN" altLang="en-US" dirty="0" smtClean="0"/>
              <a:t>）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ngx_http_wait_request_handler</a:t>
            </a:r>
            <a:endParaRPr kumimoji="1" lang="en-US" altLang="zh-CN" dirty="0" smtClean="0"/>
          </a:p>
          <a:p>
            <a:pPr lvl="1"/>
            <a:r>
              <a:rPr lang="en-US" altLang="zh-CN" dirty="0" err="1" smtClean="0">
                <a:effectLst/>
              </a:rPr>
              <a:t>ngx_http_process_request_line</a:t>
            </a:r>
            <a:endParaRPr lang="en-US" altLang="zh-CN" dirty="0" smtClean="0">
              <a:effectLst/>
            </a:endParaRPr>
          </a:p>
          <a:p>
            <a:pPr lvl="2"/>
            <a:r>
              <a:rPr lang="en-US" altLang="zh-CN" dirty="0" smtClean="0"/>
              <a:t>first</a:t>
            </a:r>
            <a:r>
              <a:rPr lang="zh-CN" altLang="en-US" dirty="0" smtClean="0"/>
              <a:t> </a:t>
            </a:r>
            <a:r>
              <a:rPr lang="en-US" altLang="zh-CN" dirty="0" smtClean="0"/>
              <a:t>or</a:t>
            </a:r>
            <a:r>
              <a:rPr lang="zh-CN" altLang="en-US" dirty="0" smtClean="0"/>
              <a:t> </a:t>
            </a:r>
            <a:r>
              <a:rPr lang="en-US" altLang="zh-CN" dirty="0" smtClean="0"/>
              <a:t>NGX_AGAIN</a:t>
            </a:r>
          </a:p>
          <a:p>
            <a:pPr lvl="3"/>
            <a:r>
              <a:rPr lang="en-US" altLang="zh-CN" dirty="0" err="1" smtClean="0">
                <a:effectLst/>
              </a:rPr>
              <a:t>ngx_read_request_header</a:t>
            </a:r>
            <a:endParaRPr lang="en-US" altLang="zh-CN" dirty="0" smtClean="0">
              <a:effectLst/>
            </a:endParaRPr>
          </a:p>
          <a:p>
            <a:pPr lvl="2"/>
            <a:r>
              <a:rPr kumimoji="1" lang="zh-CN" altLang="en-US" dirty="0" smtClean="0"/>
              <a:t>非</a:t>
            </a:r>
            <a:r>
              <a:rPr lang="en-US" altLang="zh-CN" dirty="0" smtClean="0"/>
              <a:t>NGX_AGAIN</a:t>
            </a:r>
            <a:endParaRPr kumimoji="1" lang="en-US" altLang="zh-CN" dirty="0" smtClean="0"/>
          </a:p>
          <a:p>
            <a:pPr lvl="3"/>
            <a:r>
              <a:rPr kumimoji="1" lang="en-US" altLang="zh-CN" dirty="0" err="1" smtClean="0"/>
              <a:t>ngx_http_parse_request_line</a:t>
            </a:r>
            <a:endParaRPr kumimoji="1" lang="en-US" altLang="zh-CN" dirty="0" smtClean="0"/>
          </a:p>
          <a:p>
            <a:pPr lvl="3"/>
            <a:r>
              <a:rPr kumimoji="1" lang="en-US" altLang="zh-CN" dirty="0" err="1" smtClean="0"/>
              <a:t>ngx_http_process_request_uri</a:t>
            </a:r>
            <a:endParaRPr kumimoji="1" lang="en-US" altLang="zh-CN" dirty="0" smtClean="0"/>
          </a:p>
          <a:p>
            <a:pPr lvl="3"/>
            <a:r>
              <a:rPr kumimoji="1" lang="en-US" altLang="zh-CN" dirty="0" err="1" smtClean="0"/>
              <a:t>ngx_http_process_headers</a:t>
            </a:r>
            <a:endParaRPr kumimoji="1" lang="en-US" altLang="zh-CN" dirty="0" smtClean="0"/>
          </a:p>
          <a:p>
            <a:pPr lvl="4"/>
            <a:r>
              <a:rPr kumimoji="1" lang="en-US" altLang="zh-CN" dirty="0" err="1" smtClean="0"/>
              <a:t>ngx_http_process_header</a:t>
            </a:r>
            <a:endParaRPr lang="en-US" altLang="zh-CN" b="1" dirty="0" smtClean="0">
              <a:effectLst/>
            </a:endParaRPr>
          </a:p>
          <a:p>
            <a:pPr lvl="4"/>
            <a:r>
              <a:rPr lang="en-US" altLang="zh-CN" dirty="0" err="1" smtClean="0">
                <a:effectLst/>
              </a:rPr>
              <a:t>ngx_http_process_request</a:t>
            </a:r>
            <a:endParaRPr lang="en-US" altLang="zh-CN" dirty="0" smtClean="0">
              <a:effectLst/>
            </a:endParaRPr>
          </a:p>
          <a:p>
            <a:pPr lvl="5"/>
            <a:r>
              <a:rPr lang="en-US" altLang="zh-CN" dirty="0" err="1" smtClean="0">
                <a:effectLst/>
              </a:rPr>
              <a:t>ngx_http_handler</a:t>
            </a:r>
            <a:endParaRPr lang="en-US" altLang="zh-CN" dirty="0" smtClean="0">
              <a:effectLst/>
            </a:endParaRPr>
          </a:p>
          <a:p>
            <a:pPr lvl="6"/>
            <a:r>
              <a:rPr lang="en-US" altLang="zh-CN" b="1" dirty="0" err="1" smtClean="0">
                <a:effectLst/>
              </a:rPr>
              <a:t>ngx_http_core_run_phases</a:t>
            </a:r>
            <a:endParaRPr kumimoji="1" lang="en-US" altLang="zh-CN" dirty="0" smtClean="0"/>
          </a:p>
          <a:p>
            <a:pPr lvl="1"/>
            <a:r>
              <a:rPr lang="en-US" altLang="zh-CN" dirty="0" err="1" smtClean="0">
                <a:effectLst/>
              </a:rPr>
              <a:t>Ngx_http_finalize_request</a:t>
            </a:r>
            <a:endParaRPr lang="en-US" altLang="zh-CN" dirty="0" smtClean="0">
              <a:effectLst/>
            </a:endParaRPr>
          </a:p>
          <a:p>
            <a:pPr lvl="2"/>
            <a:r>
              <a:rPr lang="en-US" altLang="zh-CN" dirty="0" err="1" smtClean="0"/>
              <a:t>ngx_http_send_header</a:t>
            </a:r>
            <a:endParaRPr lang="en-US" altLang="zh-CN" dirty="0" smtClean="0"/>
          </a:p>
          <a:p>
            <a:pPr lvl="2"/>
            <a:r>
              <a:rPr lang="en-US" altLang="zh-CN" dirty="0" err="1" smtClean="0"/>
              <a:t>n</a:t>
            </a:r>
            <a:r>
              <a:rPr lang="en-US" altLang="zh-CN" dirty="0" err="1" smtClean="0">
                <a:effectLst/>
              </a:rPr>
              <a:t>gx_http_output_filter</a:t>
            </a:r>
            <a:endParaRPr lang="en-US" altLang="zh-CN" b="1" dirty="0" smtClean="0">
              <a:effectLst/>
            </a:endParaRPr>
          </a:p>
          <a:p>
            <a:pPr lvl="1"/>
            <a:r>
              <a:rPr lang="en-US" altLang="zh-CN" dirty="0" err="1" smtClean="0">
                <a:effectLst/>
              </a:rPr>
              <a:t>ngx_http_core_content_phase</a:t>
            </a:r>
            <a:endParaRPr lang="en-US" altLang="zh-CN" dirty="0" smtClean="0">
              <a:effectLst/>
            </a:endParaRPr>
          </a:p>
          <a:p>
            <a:pPr lvl="2"/>
            <a:r>
              <a:rPr kumimoji="1" lang="zh-CN" altLang="en-US" dirty="0" smtClean="0"/>
              <a:t>大部分</a:t>
            </a:r>
            <a:r>
              <a:rPr kumimoji="1" lang="en-US" altLang="zh-CN" dirty="0" smtClean="0"/>
              <a:t>http</a:t>
            </a:r>
            <a:r>
              <a:rPr kumimoji="1" lang="zh-CN" altLang="en-US" dirty="0" smtClean="0"/>
              <a:t>模块都在此阶段定义</a:t>
            </a:r>
            <a:r>
              <a:rPr kumimoji="1" lang="en-US" altLang="zh-CN" dirty="0" smtClean="0"/>
              <a:t>handler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5788" y="931986"/>
            <a:ext cx="5346212" cy="5057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77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3292" y="307333"/>
            <a:ext cx="9073662" cy="655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381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169" y="331177"/>
            <a:ext cx="9847385" cy="6129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204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209</Words>
  <Application>Microsoft Macintosh PowerPoint</Application>
  <PresentationFormat>宽屏</PresentationFormat>
  <Paragraphs>70</Paragraphs>
  <Slides>17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1" baseType="lpstr">
      <vt:lpstr>Arial</vt:lpstr>
      <vt:lpstr>DengXian</vt:lpstr>
      <vt:lpstr>DengXian Light</vt:lpstr>
      <vt:lpstr>Office 主题</vt:lpstr>
      <vt:lpstr>http &amp; upstream</vt:lpstr>
      <vt:lpstr>主流程回顾</vt:lpstr>
      <vt:lpstr>主流程调用堆栈</vt:lpstr>
      <vt:lpstr>PowerPoint 演示文稿</vt:lpstr>
      <vt:lpstr>Http执行流程(加载配置 &amp; 事件循环)</vt:lpstr>
      <vt:lpstr>PowerPoint 演示文稿</vt:lpstr>
      <vt:lpstr>http的事件循环（read &amp; process &amp; write）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Ngx_http_upstream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11</cp:revision>
  <dcterms:created xsi:type="dcterms:W3CDTF">2018-07-03T08:17:59Z</dcterms:created>
  <dcterms:modified xsi:type="dcterms:W3CDTF">2018-07-04T02:55:08Z</dcterms:modified>
</cp:coreProperties>
</file>

<file path=docProps/thumbnail.jpeg>
</file>